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7" r:id="rId4"/>
    <p:sldId id="264" r:id="rId5"/>
    <p:sldId id="272" r:id="rId6"/>
    <p:sldId id="270" r:id="rId7"/>
    <p:sldId id="263" r:id="rId8"/>
    <p:sldId id="276" r:id="rId9"/>
    <p:sldId id="275" r:id="rId10"/>
    <p:sldId id="273" r:id="rId11"/>
    <p:sldId id="274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C21FC-420B-4537-81EC-047C94FA7F9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01B0C-2A45-4420-9F32-68EC51358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09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01B0C-2A45-4420-9F32-68EC5135874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20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90333-4200-4450-BC9E-807822C6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24D257-144F-4FD8-ACB8-577A4DF56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B114B0-EDF3-4BA2-9EC7-950C074D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18CD6B-CA2A-4EED-85EE-78FA28D5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712F6E-4C41-4453-BB1D-6181BC68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17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3FD982-3C11-4E19-B56C-B381FFB6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333ECC-8813-4760-A108-3E53844E2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B4B17-F5DF-450E-9C2E-D0B894F7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F6544F-7544-486E-B74B-92F2AA73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B74ECF-DDCD-47B2-BC46-E9565E2E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41B7FC-6C82-4691-B97D-1896284A9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27276B-C16A-4197-B4EC-E24AD61C4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F00537-860F-4DFC-868C-0772FE6A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208207-5334-420C-8CDE-F8EBDF19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51DDE7-D280-4174-8D8A-7921045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56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ED914-7804-47CF-9254-F4934DEA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3BAC48-0D5A-470C-9060-9D6D1B836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466BFF-AEFB-4DB0-AD29-72DA2745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5AE906-DA88-4424-A1D6-A8188C96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C2DBF6-AFC0-467E-95A4-72D6B0BE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0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69FC4E-B36A-4708-9407-D103B0FE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6D74BE-353E-4DF8-A07E-1B36E0E07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D507D0-F5ED-4568-B8A7-B3A9CA12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77FCFD-F6E9-4A46-9A4F-7ED7778F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8EBBD0-A169-42B0-9CCE-C1BE54C3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6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8A031-7CE3-4732-8BD2-3ECAAA48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325FC3-7D2C-44B7-B5F0-05E7CB9BD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76724D-8CC7-4772-A421-1BB80D542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5D0B34-D524-4108-AE80-7DC0C14D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35F97E-BA20-48D4-8B60-1B3FA932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8E6BE1-C8AA-42B8-966F-CE8825E1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7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D1DD49-3BDD-49FE-8291-3081CA3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F8BE17-F5D6-4FA5-93B4-9F49DB99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B0AE5D-9BBE-4234-BADF-AFC3D90CB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4D928E-CD9C-4A60-92A2-CCA664F4C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F5E7D66-6B9D-41D5-886E-540C6B2D3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71EC2C-194B-4866-A7F1-B6F5FD2D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9649E35-684E-43DB-9C7A-E8D1DB88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E200492-A824-49D5-AA17-7A843539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36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BDB96-0331-42BF-A4C6-B4F7962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E5159D-706A-4A03-A80F-F9A157FE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1C12F7-EEB0-44D7-9A86-186E0C08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1D7DAE-3E3A-41B4-A8D8-F43E5560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2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80F8405-B8F4-497F-B817-63EBA063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2962F3-C45C-4FC3-8114-3CB90251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9E9C5-E94E-4F3C-831B-9727E6A5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71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1B424D-F166-43D5-87B1-A763F9F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CC0E2F-1A72-48E8-90CB-D68B6EAF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1532A7-8D02-4C53-904B-E44F01D82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6B04D2-5015-4A19-B722-F4075810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B08E39-08DC-4A8A-9E74-A916DD3D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90762F-D32F-42A3-80AF-5EFACB2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13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4BC31-B58D-44B4-8B88-BC348BEC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FDE4790-6347-4DBE-8FD6-C15070242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CCBC2E-F345-4A29-9519-54E9D2FFD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BB5387-1E87-4832-8793-EA6D7BBE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312364-5E26-4855-9F65-B4978A1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EDB0B4-8776-4ABA-A95F-12E84A76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41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943D65-B9B3-49C3-8806-92659162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1FAEDF-A927-4EBF-8EEA-6FA1BB2D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13D899-24FB-44C0-8610-3B1B1BD38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6235-E86C-4C26-BB62-A809CE82390D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E36457-A17B-49BE-910C-2BB1CAFB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FA6E28-10FA-43EA-9F65-ED2F995FC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5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5phub.copernicus.eu/dhus/#/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DE6C6-99D0-4C5F-8790-D94370DBF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2019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NO</a:t>
            </a:r>
            <a:r>
              <a:rPr kumimoji="1" lang="en-US" altLang="ja-JP" sz="40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maps</a:t>
            </a:r>
            <a:endParaRPr kumimoji="1" lang="ja-JP" altLang="en-US" sz="4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A038085-5C75-4E27-9FFA-E1D99DEAB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1856"/>
            <a:ext cx="9144000" cy="1075944"/>
          </a:xfrm>
        </p:spPr>
        <p:txBody>
          <a:bodyPr/>
          <a:lstStyle/>
          <a:p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Irie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Laboratory   </a:t>
            </a:r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Hikaru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Saito(B4)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87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BE08BB-1C14-4678-8D2C-13B98B060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7CE1B1C-A9C2-4EDF-9DF0-E415C0311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B65BA2A-7059-4EF4-89D9-04F990D4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5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2845EC-BE97-42A3-93B8-2B58EE2AC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0"/>
            <a:ext cx="10477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9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3AE7DD-99FB-4C35-8DF5-AEDC6011A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0426AD-CE61-47A7-851D-75675F78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3" y="2201"/>
            <a:ext cx="10474138" cy="68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1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E64EA-A59C-4296-9E59-08F05B27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References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002BA5-85E2-49D0-928F-5935E19A1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TROPOMI data</a:t>
            </a:r>
          </a:p>
          <a:p>
            <a:pPr lvl="1"/>
            <a:r>
              <a:rPr lang="en-US" altLang="ja-JP" dirty="0">
                <a:hlinkClick r:id="rId2"/>
              </a:rPr>
              <a:t>https://s5phub.copernicus.eu/dhus/#/home</a:t>
            </a:r>
            <a:endParaRPr lang="en-US" altLang="ja-JP" dirty="0"/>
          </a:p>
          <a:p>
            <a:pPr lvl="1"/>
            <a:r>
              <a:rPr lang="fr-FR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S5P_NRTI_L2__NO2____20191118T040514_20191118T041014_10864_01_010302_20191118T044615.nc</a:t>
            </a:r>
          </a:p>
          <a:p>
            <a:pPr lvl="1"/>
            <a:r>
              <a:rPr lang="fr-FR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S5P_NRTI_L2__NO2____20191119T034514_20191119T035014_10878_01_010302_20191119T042855.nc</a:t>
            </a:r>
          </a:p>
          <a:p>
            <a:pPr lvl="1"/>
            <a:r>
              <a:rPr lang="fr-FR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S5P_NRTI_L2__NO2____20191120T032514_20191120T033014_10892_01_010302_20191120T040925.nc</a:t>
            </a:r>
          </a:p>
          <a:p>
            <a:pPr lvl="1"/>
            <a:r>
              <a:rPr lang="fr-FR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S5P_NRTI_L2__NO2____20191121T030514_20191121T031014_10906_01_010302_20191121T034942.nc</a:t>
            </a:r>
          </a:p>
          <a:p>
            <a:pPr lvl="1"/>
            <a:r>
              <a:rPr lang="fr-FR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S5P_NRTI_L2__NO2____20191122T043014_20191122T043514_10921_01_010302_20191122T051325.nc</a:t>
            </a:r>
          </a:p>
          <a:p>
            <a:pPr lvl="1"/>
            <a:r>
              <a:rPr lang="fr-FR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S5P_NRTI_L2__NO2____20191124T035344_20191124T035844_10949_01_010302_20191124T081446.nc</a:t>
            </a:r>
          </a:p>
          <a:p>
            <a:pPr lvl="1"/>
            <a:r>
              <a:rPr lang="fr-FR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S5P_NRTI_L2__NO2____20191126T031555_20191126T032055_10977_01_010302_20191126T035755.nc</a:t>
            </a:r>
          </a:p>
          <a:p>
            <a:pPr lvl="1"/>
            <a:r>
              <a:rPr lang="fr-FR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S5P_NRTI_L2__NO2____20191127T043555_20191127T044055_10992_01_010302_20191127T051849.nc</a:t>
            </a:r>
            <a:endParaRPr kumimoji="1" lang="ja-JP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34D9C8-60BD-4BB1-B367-1BAA26BF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Recent Change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05DDA6-09A9-458B-B7B2-5AA3B683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Improve coastlines</a:t>
            </a:r>
          </a:p>
          <a:p>
            <a:pPr marL="0" indent="0">
              <a:buNone/>
            </a:pPr>
            <a:endParaRPr lang="en-US" altLang="ja-JP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0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640C41-C22E-4FA8-A601-3D42F656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588" y="1644969"/>
            <a:ext cx="6042212" cy="45719"/>
          </a:xfrm>
        </p:spPr>
        <p:txBody>
          <a:bodyPr>
            <a:normAutofit fontScale="90000"/>
          </a:bodyPr>
          <a:lstStyle/>
          <a:p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FC0148-3D13-4D5D-B172-4931CC01929B}"/>
              </a:ext>
            </a:extLst>
          </p:cNvPr>
          <p:cNvSpPr txBox="1"/>
          <p:nvPr/>
        </p:nvSpPr>
        <p:spPr>
          <a:xfrm>
            <a:off x="2913888" y="609600"/>
            <a:ext cx="6794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kumimoji="1" lang="en-US" altLang="ja-JP" sz="32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 by TROPOMI </a:t>
            </a:r>
            <a:r>
              <a:rPr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&amp;</a:t>
            </a:r>
            <a:r>
              <a:rPr lang="ja-JP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4AZ-MAXDOAS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413B2A71-7F9D-4D0E-9A35-6C0256C5F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5" y="1156447"/>
            <a:ext cx="7602070" cy="5701553"/>
          </a:xfrm>
        </p:spPr>
      </p:pic>
    </p:spTree>
    <p:extLst>
      <p:ext uri="{BB962C8B-B14F-4D97-AF65-F5344CB8AC3E}">
        <p14:creationId xmlns:p14="http://schemas.microsoft.com/office/powerpoint/2010/main" val="31913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65B658C-A6AA-4D21-9E1D-005334E0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United Scale(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同一スケール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7E75D9-7141-4E0C-AB65-9F3A87735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0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4F837B-5B5B-4D9B-8931-69ECC5F08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5238750" cy="3429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64FCF18-E24B-4F11-A21D-CBC04FD0B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0"/>
            <a:ext cx="5238750" cy="3429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9D51DD0-7A01-4AF3-964E-A64E6892A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76" y="3499412"/>
            <a:ext cx="5131174" cy="33585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569395B-BF54-4434-BD67-5D50B3EB4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26" y="3499411"/>
            <a:ext cx="5131174" cy="33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A44F99-2B3D-4657-92CE-6C4A91189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19804"/>
            <a:ext cx="5208494" cy="34091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6CA5AE-60FD-4EC6-9857-2866E9DD8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04"/>
            <a:ext cx="5208494" cy="34091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41CAA8-9735-4E78-B371-A02E7979D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3429000"/>
            <a:ext cx="5208494" cy="34091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07C87B3-CD2D-4856-9DD5-A15BA584F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9"/>
            <a:ext cx="5208495" cy="34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49B105-38B1-4BCE-8619-DDCA12AE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Individual Scale(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各日異なるスケール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A16704-9F7A-4463-84E5-6FC51AA5B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09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A7FACAE-6664-441F-918B-2120DE9DB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D181AE7-3560-4427-9042-7D874D666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2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140</Words>
  <Application>Microsoft Office PowerPoint</Application>
  <PresentationFormat>ワイド画面</PresentationFormat>
  <Paragraphs>19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2019  TROPOMI NO2 maps</vt:lpstr>
      <vt:lpstr>Recent Change</vt:lpstr>
      <vt:lpstr>PowerPoint プレゼンテーション</vt:lpstr>
      <vt:lpstr>United Scale(同一スケール)</vt:lpstr>
      <vt:lpstr>PowerPoint プレゼンテーション</vt:lpstr>
      <vt:lpstr>PowerPoint プレゼンテーション</vt:lpstr>
      <vt:lpstr>Individual Scale(各日異なるスケール)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2019  Daily? Report</dc:title>
  <dc:creator>hikaru.saito.chiba@outlook.jp</dc:creator>
  <cp:lastModifiedBy>hikaru.saito.chiba@outlook.jp</cp:lastModifiedBy>
  <cp:revision>15</cp:revision>
  <dcterms:created xsi:type="dcterms:W3CDTF">2019-11-22T07:17:11Z</dcterms:created>
  <dcterms:modified xsi:type="dcterms:W3CDTF">2019-11-28T07:15:38Z</dcterms:modified>
</cp:coreProperties>
</file>